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90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4BF2-FA9F-4F4B-8F0D-D598AF0D3F29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FA342-FC83-4D33-BAE3-B2F0BD9B1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543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4BF2-FA9F-4F4B-8F0D-D598AF0D3F29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FA342-FC83-4D33-BAE3-B2F0BD9B1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240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4BF2-FA9F-4F4B-8F0D-D598AF0D3F29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FA342-FC83-4D33-BAE3-B2F0BD9B1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747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4BF2-FA9F-4F4B-8F0D-D598AF0D3F29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FA342-FC83-4D33-BAE3-B2F0BD9B1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187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4BF2-FA9F-4F4B-8F0D-D598AF0D3F29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FA342-FC83-4D33-BAE3-B2F0BD9B1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132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4BF2-FA9F-4F4B-8F0D-D598AF0D3F29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FA342-FC83-4D33-BAE3-B2F0BD9B1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91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4BF2-FA9F-4F4B-8F0D-D598AF0D3F29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FA342-FC83-4D33-BAE3-B2F0BD9B1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26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4BF2-FA9F-4F4B-8F0D-D598AF0D3F29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FA342-FC83-4D33-BAE3-B2F0BD9B1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685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4BF2-FA9F-4F4B-8F0D-D598AF0D3F29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FA342-FC83-4D33-BAE3-B2F0BD9B1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353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4BF2-FA9F-4F4B-8F0D-D598AF0D3F29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FA342-FC83-4D33-BAE3-B2F0BD9B1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798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4BF2-FA9F-4F4B-8F0D-D598AF0D3F29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FA342-FC83-4D33-BAE3-B2F0BD9B1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634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54BF2-FA9F-4F4B-8F0D-D598AF0D3F29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FA342-FC83-4D33-BAE3-B2F0BD9B1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437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8458200" cy="2590800"/>
          </a:xfrm>
        </p:spPr>
        <p:txBody>
          <a:bodyPr>
            <a:normAutofit/>
          </a:bodyPr>
          <a:lstStyle/>
          <a:p>
            <a:pPr algn="l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Penentuan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Konstanta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Planck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Perangkat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Lunak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PhET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819400"/>
            <a:ext cx="8229600" cy="3048000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Azyyati</a:t>
            </a: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Program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Studi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Magister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Fisika</a:t>
            </a: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Fakultas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Pascasarjana</a:t>
            </a: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UNIVERSITAS AHMAD DAHLAN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42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7772400" cy="1470025"/>
          </a:xfrm>
        </p:spPr>
        <p:txBody>
          <a:bodyPr/>
          <a:lstStyle/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00200"/>
            <a:ext cx="7848600" cy="4724400"/>
          </a:xfrm>
        </p:spPr>
        <p:txBody>
          <a:bodyPr/>
          <a:lstStyle/>
          <a:p>
            <a:pPr marL="514350" indent="-514350" algn="l">
              <a:buAutoNum type="arabicPeriod"/>
            </a:pP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Mempelajari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efek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foto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listrik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eksperimen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virtual</a:t>
            </a:r>
          </a:p>
          <a:p>
            <a:pPr marL="514350" indent="-514350" algn="l">
              <a:buAutoNum type="arabicPeriod"/>
            </a:pP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Menentukan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(work function)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fotosel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l">
              <a:buAutoNum type="arabicPeriod"/>
            </a:pP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Menentukan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tetapan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Planck</a:t>
            </a:r>
          </a:p>
          <a:p>
            <a:pPr marL="514350" indent="-514350" algn="l">
              <a:buAutoNum type="arabicPeriod"/>
            </a:pP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Menentukan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tenaga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kinetik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efek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foto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listrik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menentukan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tegangan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penghentinya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7730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458200" cy="1219199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Eksperimen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garis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prosedur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analisis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PhET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berikut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600200"/>
            <a:ext cx="8458200" cy="5036906"/>
          </a:xfrm>
        </p:spPr>
        <p:txBody>
          <a:bodyPr>
            <a:normAutofit lnSpcReduction="10000"/>
          </a:bodyPr>
          <a:lstStyle/>
          <a:p>
            <a:pPr marL="457200" indent="-457200" algn="l">
              <a:buAutoNum type="arabicPeriod"/>
            </a:pP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Mengaktifkan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program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Phet</a:t>
            </a:r>
            <a:endParaRPr lang="en-US" sz="2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AutoNum type="arabicPeriod"/>
            </a:pP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Memilih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menu simulations, Quantum Phenomena,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kemudia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aktifkan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Efek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Foto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Listrik</a:t>
            </a:r>
            <a:endParaRPr lang="en-US" sz="2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AutoNum type="arabicPeriod"/>
            </a:pP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Menjalankan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simulasi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Efek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Foto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Elektrik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 algn="l">
              <a:buAutoNum type="arabicPeriod"/>
            </a:pP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Setelah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tampilan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muncul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maka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eksperimen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memperoleh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data yang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dibutuhkan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menentukan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intensitasnya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menggeser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tombol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bagiam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Beam Control yang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tertera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tanda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%</a:t>
            </a:r>
          </a:p>
          <a:p>
            <a:pPr marL="457200" indent="-457200" algn="l">
              <a:buAutoNum type="arabicPeriod"/>
            </a:pP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Mengubag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panjang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gelombang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sampai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kali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pengukuran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menggeser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tombol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bagian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Beam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Contorl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l-GR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) yang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tertera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tanda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nm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warna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berbeda</a:t>
            </a:r>
            <a:endParaRPr lang="en-US" sz="2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000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762000"/>
            <a:ext cx="7924800" cy="45720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Mencatat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tegangan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penghenti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menggeser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tombol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terletak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gambar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baterai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Dari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Eksperimen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maka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diperoleh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data-data yang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dibuat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grafik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membuktikan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kebenaran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konstanta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Planck </a:t>
            </a:r>
          </a:p>
          <a:p>
            <a:pPr algn="l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2952964"/>
            <a:ext cx="4572000" cy="3236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34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533400"/>
            <a:ext cx="8458200" cy="16002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danPembahasan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pengukuran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macam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warna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cahaya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057400"/>
            <a:ext cx="8153400" cy="4114800"/>
          </a:xfrm>
        </p:spPr>
        <p:txBody>
          <a:bodyPr>
            <a:normAutofit fontScale="92500"/>
          </a:bodyPr>
          <a:lstStyle/>
          <a:p>
            <a:pPr algn="l"/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tetapan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Planck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tenaga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sinar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katoda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diemisikan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permukaan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logam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katoda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mencapai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anoda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lubang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maka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arus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diukur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daerah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eksperimen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mencapai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anoda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berkurang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bertambah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bergantung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beda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potensial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anoda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katoda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Menurut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Lenard,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maksimum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arus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sebanding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intensitas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cahaya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ketika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intensitas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digunakan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terlalu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rendah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maka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diemisikan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permukaan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logam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187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28600"/>
            <a:ext cx="8839200" cy="3429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Dari data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grafik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yang di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analisis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diperoleh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kemudian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dianalisis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didapatkan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Konstanta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Planck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sebesar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6,59573x10</a:t>
            </a:r>
            <a:r>
              <a:rPr lang="en-US" sz="24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-34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Js.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cukup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mendekati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konstanta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planck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teori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6,62618x10</a:t>
            </a:r>
            <a:r>
              <a:rPr lang="en-US" sz="24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-34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Js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selisih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sebesar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0,45%</a:t>
            </a:r>
            <a:b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presentase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selisish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konstanta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Planck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eksperimen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teori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cukup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kecil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maka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penggunaan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media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PhET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bisa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dikatakan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membantu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pembelajaran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pembuktian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konstanta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Planck</a:t>
            </a:r>
            <a:b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63515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8229600" cy="1142999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Kesimpulan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percobaan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kami,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maka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simpulkan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berikut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447800"/>
            <a:ext cx="8839200" cy="46482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saat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sel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foto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menerima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cahaya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maka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arus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listrik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mengalir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tegangan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muncul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multimeter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saat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percobaan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efek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foto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listrik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tegangan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penghenti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menghentikan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proses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efek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foto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listrik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Dan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pembelajaran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PhET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mempermudah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penganalisaan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percobaan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efek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foto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listrik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Pneggunaan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PhET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mempermudah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penganalisan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percobaan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efek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foto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listrik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Penggunaan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PhET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mampu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memadukan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aspek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teoritis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eksperimental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memberi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pengalaman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langsung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khususnya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menganalisis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konstanta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Planck.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eksperimen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diperoleh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konstanta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planck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sebesar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h = 6,59573x10</a:t>
            </a:r>
            <a:r>
              <a:rPr lang="en-US" sz="28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-34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Js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mendekati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konstanta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Planck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teoritis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h=6,2618x10</a:t>
            </a:r>
            <a:r>
              <a:rPr lang="en-US" sz="28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-34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Js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persentase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ralat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0,45%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404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365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Penentuan Konstanta Planck Menggunakan Perangkat Lunak (PhET)</vt:lpstr>
      <vt:lpstr>A. Tujuan </vt:lpstr>
      <vt:lpstr>B. Eksperimen   Secara garis besar, prosedur kerja analisis dengan PhET adalah sebagai berikut :</vt:lpstr>
      <vt:lpstr>PowerPoint Presentation</vt:lpstr>
      <vt:lpstr>C. Hasil danPembahasan   Hasil pengukuran terhadap Vs dan λ untuk 6 macam warna cahaya, </vt:lpstr>
      <vt:lpstr> Dari data dan grafik yang di analisis telah diperoleh kemudian dianalisis, didapatkan nilai Konstanta Planck sebesar 6,59573x10-34Js. Nilai tersebut cukup mendekati nilai konstanta planck teori yaitu 6,62618x10-34Js dengan selisih sebesar 0,45%  Dengan nilai presentase selisish konstanta Planck secara eksperimen dan nilai secara teori yang cukup kecil, maka penggunaan media PhET bisa dikatakan dapat membantu pembelajaran dalam pembuktian konstanta Planck </vt:lpstr>
      <vt:lpstr>D. Kesimpulan    Berdasarkan pada hasil percobaan kami, maka dapat di simpulkan beberapa hal sebagai berikut 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A. Tujuan</dc:title>
  <dc:creator>Azy</dc:creator>
  <cp:lastModifiedBy>Azy</cp:lastModifiedBy>
  <cp:revision>12</cp:revision>
  <dcterms:created xsi:type="dcterms:W3CDTF">2020-03-19T10:02:10Z</dcterms:created>
  <dcterms:modified xsi:type="dcterms:W3CDTF">2020-03-19T13:57:52Z</dcterms:modified>
</cp:coreProperties>
</file>